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</p:sldIdLst>
  <p:sldSz cx="7199313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1541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sv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949" y="883861"/>
            <a:ext cx="6119416" cy="1880235"/>
          </a:xfrm>
        </p:spPr>
        <p:txBody>
          <a:bodyPr anchor="b"/>
          <a:lstStyle>
            <a:lvl1pPr algn="ctr">
              <a:defRPr sz="472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914" y="2836605"/>
            <a:ext cx="5399485" cy="1303913"/>
          </a:xfrm>
        </p:spPr>
        <p:txBody>
          <a:bodyPr/>
          <a:lstStyle>
            <a:lvl1pPr marL="0" indent="0" algn="ctr">
              <a:buNone/>
              <a:defRPr sz="1890"/>
            </a:lvl1pPr>
            <a:lvl2pPr marL="359954" indent="0" algn="ctr">
              <a:buNone/>
              <a:defRPr sz="1575"/>
            </a:lvl2pPr>
            <a:lvl3pPr marL="719907" indent="0" algn="ctr">
              <a:buNone/>
              <a:defRPr sz="1417"/>
            </a:lvl3pPr>
            <a:lvl4pPr marL="1079861" indent="0" algn="ctr">
              <a:buNone/>
              <a:defRPr sz="1260"/>
            </a:lvl4pPr>
            <a:lvl5pPr marL="1439814" indent="0" algn="ctr">
              <a:buNone/>
              <a:defRPr sz="1260"/>
            </a:lvl5pPr>
            <a:lvl6pPr marL="1799768" indent="0" algn="ctr">
              <a:buNone/>
              <a:defRPr sz="1260"/>
            </a:lvl6pPr>
            <a:lvl7pPr marL="2159721" indent="0" algn="ctr">
              <a:buNone/>
              <a:defRPr sz="1260"/>
            </a:lvl7pPr>
            <a:lvl8pPr marL="2519675" indent="0" algn="ctr">
              <a:buNone/>
              <a:defRPr sz="1260"/>
            </a:lvl8pPr>
            <a:lvl9pPr marL="2879628" indent="0" algn="ctr">
              <a:buNone/>
              <a:defRPr sz="126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980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934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52009" y="287536"/>
            <a:ext cx="1552352" cy="457682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953" y="287536"/>
            <a:ext cx="4567064" cy="457682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27418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92336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04" y="1346420"/>
            <a:ext cx="6209407" cy="2246530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1204" y="3614203"/>
            <a:ext cx="6209407" cy="1181397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/>
                </a:solidFill>
              </a:defRPr>
            </a:lvl1pPr>
            <a:lvl2pPr marL="359954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19907" indent="0">
              <a:buNone/>
              <a:defRPr sz="1417">
                <a:solidFill>
                  <a:schemeClr val="tx1">
                    <a:tint val="75000"/>
                  </a:schemeClr>
                </a:solidFill>
              </a:defRPr>
            </a:lvl3pPr>
            <a:lvl4pPr marL="1079861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39814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799768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59721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1967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79628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5954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4953" y="1437680"/>
            <a:ext cx="3059708" cy="34266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652" y="1437680"/>
            <a:ext cx="3059708" cy="342667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97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287537"/>
            <a:ext cx="6209407" cy="104388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891" y="1323916"/>
            <a:ext cx="3045646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59954" indent="0">
              <a:buNone/>
              <a:defRPr sz="1575" b="1"/>
            </a:lvl2pPr>
            <a:lvl3pPr marL="719907" indent="0">
              <a:buNone/>
              <a:defRPr sz="1417" b="1"/>
            </a:lvl3pPr>
            <a:lvl4pPr marL="1079861" indent="0">
              <a:buNone/>
              <a:defRPr sz="1260" b="1"/>
            </a:lvl4pPr>
            <a:lvl5pPr marL="1439814" indent="0">
              <a:buNone/>
              <a:defRPr sz="1260" b="1"/>
            </a:lvl5pPr>
            <a:lvl6pPr marL="1799768" indent="0">
              <a:buNone/>
              <a:defRPr sz="1260" b="1"/>
            </a:lvl6pPr>
            <a:lvl7pPr marL="2159721" indent="0">
              <a:buNone/>
              <a:defRPr sz="1260" b="1"/>
            </a:lvl7pPr>
            <a:lvl8pPr marL="2519675" indent="0">
              <a:buNone/>
              <a:defRPr sz="1260" b="1"/>
            </a:lvl8pPr>
            <a:lvl9pPr marL="2879628" indent="0">
              <a:buNone/>
              <a:defRPr sz="126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91" y="1972747"/>
            <a:ext cx="3045646" cy="29016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4652" y="1323916"/>
            <a:ext cx="3060646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59954" indent="0">
              <a:buNone/>
              <a:defRPr sz="1575" b="1"/>
            </a:lvl2pPr>
            <a:lvl3pPr marL="719907" indent="0">
              <a:buNone/>
              <a:defRPr sz="1417" b="1"/>
            </a:lvl3pPr>
            <a:lvl4pPr marL="1079861" indent="0">
              <a:buNone/>
              <a:defRPr sz="1260" b="1"/>
            </a:lvl4pPr>
            <a:lvl5pPr marL="1439814" indent="0">
              <a:buNone/>
              <a:defRPr sz="1260" b="1"/>
            </a:lvl5pPr>
            <a:lvl6pPr marL="1799768" indent="0">
              <a:buNone/>
              <a:defRPr sz="1260" b="1"/>
            </a:lvl6pPr>
            <a:lvl7pPr marL="2159721" indent="0">
              <a:buNone/>
              <a:defRPr sz="1260" b="1"/>
            </a:lvl7pPr>
            <a:lvl8pPr marL="2519675" indent="0">
              <a:buNone/>
              <a:defRPr sz="1260" b="1"/>
            </a:lvl8pPr>
            <a:lvl9pPr marL="2879628" indent="0">
              <a:buNone/>
              <a:defRPr sz="126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44652" y="1972747"/>
            <a:ext cx="3060646" cy="29016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4516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4327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884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360045"/>
            <a:ext cx="2321966" cy="1260158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0646" y="777598"/>
            <a:ext cx="3644652" cy="3837980"/>
          </a:xfrm>
        </p:spPr>
        <p:txBody>
          <a:bodyPr/>
          <a:lstStyle>
            <a:lvl1pPr>
              <a:defRPr sz="2519"/>
            </a:lvl1pPr>
            <a:lvl2pPr>
              <a:defRPr sz="2204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1620202"/>
            <a:ext cx="2321966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59954" indent="0">
              <a:buNone/>
              <a:defRPr sz="1102"/>
            </a:lvl2pPr>
            <a:lvl3pPr marL="719907" indent="0">
              <a:buNone/>
              <a:defRPr sz="945"/>
            </a:lvl3pPr>
            <a:lvl4pPr marL="1079861" indent="0">
              <a:buNone/>
              <a:defRPr sz="787"/>
            </a:lvl4pPr>
            <a:lvl5pPr marL="1439814" indent="0">
              <a:buNone/>
              <a:defRPr sz="787"/>
            </a:lvl5pPr>
            <a:lvl6pPr marL="1799768" indent="0">
              <a:buNone/>
              <a:defRPr sz="787"/>
            </a:lvl6pPr>
            <a:lvl7pPr marL="2159721" indent="0">
              <a:buNone/>
              <a:defRPr sz="787"/>
            </a:lvl7pPr>
            <a:lvl8pPr marL="2519675" indent="0">
              <a:buNone/>
              <a:defRPr sz="787"/>
            </a:lvl8pPr>
            <a:lvl9pPr marL="2879628" indent="0">
              <a:buNone/>
              <a:defRPr sz="78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4506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360045"/>
            <a:ext cx="2321966" cy="1260158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60646" y="777598"/>
            <a:ext cx="3644652" cy="3837980"/>
          </a:xfrm>
        </p:spPr>
        <p:txBody>
          <a:bodyPr anchor="t"/>
          <a:lstStyle>
            <a:lvl1pPr marL="0" indent="0">
              <a:buNone/>
              <a:defRPr sz="2519"/>
            </a:lvl1pPr>
            <a:lvl2pPr marL="359954" indent="0">
              <a:buNone/>
              <a:defRPr sz="2204"/>
            </a:lvl2pPr>
            <a:lvl3pPr marL="719907" indent="0">
              <a:buNone/>
              <a:defRPr sz="1890"/>
            </a:lvl3pPr>
            <a:lvl4pPr marL="1079861" indent="0">
              <a:buNone/>
              <a:defRPr sz="1575"/>
            </a:lvl4pPr>
            <a:lvl5pPr marL="1439814" indent="0">
              <a:buNone/>
              <a:defRPr sz="1575"/>
            </a:lvl5pPr>
            <a:lvl6pPr marL="1799768" indent="0">
              <a:buNone/>
              <a:defRPr sz="1575"/>
            </a:lvl6pPr>
            <a:lvl7pPr marL="2159721" indent="0">
              <a:buNone/>
              <a:defRPr sz="1575"/>
            </a:lvl7pPr>
            <a:lvl8pPr marL="2519675" indent="0">
              <a:buNone/>
              <a:defRPr sz="1575"/>
            </a:lvl8pPr>
            <a:lvl9pPr marL="2879628" indent="0">
              <a:buNone/>
              <a:defRPr sz="1575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1620202"/>
            <a:ext cx="2321966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59954" indent="0">
              <a:buNone/>
              <a:defRPr sz="1102"/>
            </a:lvl2pPr>
            <a:lvl3pPr marL="719907" indent="0">
              <a:buNone/>
              <a:defRPr sz="945"/>
            </a:lvl3pPr>
            <a:lvl4pPr marL="1079861" indent="0">
              <a:buNone/>
              <a:defRPr sz="787"/>
            </a:lvl4pPr>
            <a:lvl5pPr marL="1439814" indent="0">
              <a:buNone/>
              <a:defRPr sz="787"/>
            </a:lvl5pPr>
            <a:lvl6pPr marL="1799768" indent="0">
              <a:buNone/>
              <a:defRPr sz="787"/>
            </a:lvl6pPr>
            <a:lvl7pPr marL="2159721" indent="0">
              <a:buNone/>
              <a:defRPr sz="787"/>
            </a:lvl7pPr>
            <a:lvl8pPr marL="2519675" indent="0">
              <a:buNone/>
              <a:defRPr sz="787"/>
            </a:lvl8pPr>
            <a:lvl9pPr marL="2879628" indent="0">
              <a:buNone/>
              <a:defRPr sz="787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9103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287537"/>
            <a:ext cx="6209407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1437680"/>
            <a:ext cx="6209407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5005627"/>
            <a:ext cx="16198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B09E6F-5456-4AB9-8C4B-1C59FD2A52F6}" type="datetimeFigureOut">
              <a:rPr lang="zh-CN" altLang="en-US" smtClean="0"/>
              <a:t>2023-02-15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5005627"/>
            <a:ext cx="2429768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5005627"/>
            <a:ext cx="1619845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3047B2-B13A-48E5-A694-54B39A9D37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0720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19907" rtl="0" eaLnBrk="1" latinLnBrk="0" hangingPunct="1">
        <a:lnSpc>
          <a:spcPct val="90000"/>
        </a:lnSpc>
        <a:spcBef>
          <a:spcPct val="0"/>
        </a:spcBef>
        <a:buNone/>
        <a:defRPr sz="34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977" indent="-179977" algn="l" defTabSz="71990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sz="2204" kern="1200">
          <a:solidFill>
            <a:schemeClr val="tx1"/>
          </a:solidFill>
          <a:latin typeface="+mn-lt"/>
          <a:ea typeface="+mn-ea"/>
          <a:cs typeface="+mn-cs"/>
        </a:defRPr>
      </a:lvl1pPr>
      <a:lvl2pPr marL="539930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899884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59837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4pPr>
      <a:lvl5pPr marL="1619791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5pPr>
      <a:lvl6pPr marL="1979745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6pPr>
      <a:lvl7pPr marL="2339698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7pPr>
      <a:lvl8pPr marL="2699652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8pPr>
      <a:lvl9pPr marL="3059605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1pPr>
      <a:lvl2pPr marL="359954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719907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079861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4pPr>
      <a:lvl5pPr marL="1439814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5pPr>
      <a:lvl6pPr marL="1799768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6pPr>
      <a:lvl7pPr marL="2159721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7pPr>
      <a:lvl8pPr marL="2519675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8pPr>
      <a:lvl9pPr marL="2879628" algn="l" defTabSz="719907" rtl="0" eaLnBrk="1" latinLnBrk="0" hangingPunct="1">
        <a:defRPr sz="141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BC8344-7821-D734-5D68-C373D73989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892E9E8-D442-47A3-AE12-F44B97A1CD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形 4">
            <a:extLst>
              <a:ext uri="{FF2B5EF4-FFF2-40B4-BE49-F238E27FC236}">
                <a16:creationId xmlns:a16="http://schemas.microsoft.com/office/drawing/2014/main" id="{92E798BC-4450-668A-C2AD-9A24410481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903" t="11756" r="9785" b="11398"/>
          <a:stretch/>
        </p:blipFill>
        <p:spPr>
          <a:xfrm>
            <a:off x="64959" y="65291"/>
            <a:ext cx="7069394" cy="5270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9994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形 4">
            <a:extLst>
              <a:ext uri="{FF2B5EF4-FFF2-40B4-BE49-F238E27FC236}">
                <a16:creationId xmlns:a16="http://schemas.microsoft.com/office/drawing/2014/main" id="{1A5A162C-C97A-E971-DF74-1EF98A24F3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2484" t="12083" r="9788" b="11058"/>
          <a:stretch/>
        </p:blipFill>
        <p:spPr>
          <a:xfrm>
            <a:off x="-1" y="30760"/>
            <a:ext cx="7199313" cy="5339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2675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11</TotalTime>
  <Words>0</Words>
  <Application>Microsoft Office PowerPoint</Application>
  <PresentationFormat>自定义</PresentationFormat>
  <Paragraphs>0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峥昊</dc:creator>
  <cp:lastModifiedBy>李 峥昊</cp:lastModifiedBy>
  <cp:revision>1</cp:revision>
  <dcterms:created xsi:type="dcterms:W3CDTF">2023-02-15T03:13:44Z</dcterms:created>
  <dcterms:modified xsi:type="dcterms:W3CDTF">2023-02-15T03:24:57Z</dcterms:modified>
</cp:coreProperties>
</file>

<file path=docProps/thumbnail.jpeg>
</file>